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56" r:id="rId4"/>
    <p:sldId id="309" r:id="rId5"/>
    <p:sldId id="311" r:id="rId6"/>
    <p:sldId id="29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9894-E7BD-4E3C-8AEF-E9DACD614C18}" type="datetimeFigureOut">
              <a:rPr lang="en-IN" smtClean="0"/>
              <a:pPr/>
              <a:t>30-06-2014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09330-7540-4A9D-9D49-4D3A509CC4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ctoragriculture.com/types-of-tractors/" TargetMode="External"/><Relationship Id="rId2" Type="http://schemas.openxmlformats.org/officeDocument/2006/relationships/hyperlink" Target="http://www.tractoragricultur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tractoragriculture.com/claas-tracto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ctoragriculture.com/types-of-tracto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US" dirty="0" smtClean="0"/>
              <a:t>Types of Tractors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</a:t>
            </a:r>
            <a:r>
              <a:rPr lang="en-IN" dirty="0" smtClean="0">
                <a:hlinkClick r:id="rId2"/>
              </a:rPr>
              <a:t>http://www.tractoragriculture.com/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638132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hlinkClick r:id="rId3"/>
              </a:rPr>
              <a:t>TYPES OF TRACTORS</a:t>
            </a:r>
            <a:r>
              <a:rPr lang="en-US" b="1" dirty="0" smtClean="0">
                <a:hlinkClick r:id="rId4"/>
              </a:rPr>
              <a:t> </a:t>
            </a:r>
            <a:endParaRPr lang="en-IN" b="1" dirty="0"/>
          </a:p>
        </p:txBody>
      </p:sp>
      <p:pic>
        <p:nvPicPr>
          <p:cNvPr id="1026" name="Picture 2" descr="D:\CL\Adsense\Tractor\Images\kioti-tractor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6509" y="1700808"/>
            <a:ext cx="5430982" cy="4574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TRACTOR?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word TRACTOR was derived from 2 words: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Trac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ii) Tor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Trac</a:t>
            </a:r>
            <a:r>
              <a:rPr lang="en-US" dirty="0" smtClean="0"/>
              <a:t> was derived from word TRACTION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Tor was derived from the word MOTOR.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95736" y="609329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hlinkClick r:id="rId2"/>
              </a:rPr>
              <a:t>http://www.tractoragriculture.com/types-of-tractors/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Tractor Types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883965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Tractor Types can be classified into 3 parts like: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Types of Construction</a:t>
            </a:r>
            <a:endParaRPr lang="en-US" sz="2800" dirty="0" smtClean="0"/>
          </a:p>
          <a:p>
            <a:r>
              <a:rPr lang="en-US" dirty="0" smtClean="0"/>
              <a:t>Types of Drive</a:t>
            </a:r>
          </a:p>
          <a:p>
            <a:r>
              <a:rPr lang="en-US" dirty="0" smtClean="0"/>
              <a:t>The purpose for which they are used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Tractor Types Continued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133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Construction Type Tractors are further sub divided into 2 parts: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i</a:t>
            </a:r>
            <a:r>
              <a:rPr lang="en-US" sz="2800" dirty="0" smtClean="0"/>
              <a:t>) Drive can easily sir and drive the tractor.</a:t>
            </a:r>
          </a:p>
          <a:p>
            <a:pPr>
              <a:buNone/>
            </a:pPr>
            <a:r>
              <a:rPr lang="en-US" sz="2800" dirty="0" smtClean="0"/>
              <a:t>    i</a:t>
            </a:r>
            <a:r>
              <a:rPr lang="en-US" sz="2800" dirty="0" smtClean="0"/>
              <a:t>i) This is called Walking Type of Tractor.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Type of Drive Tractors are divided into 2 parts: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i</a:t>
            </a:r>
            <a:r>
              <a:rPr lang="en-US" sz="2800" dirty="0" smtClean="0"/>
              <a:t>) Track Type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ii) Wheel Type</a:t>
            </a:r>
            <a:endParaRPr lang="en-US" sz="2800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Tractor Types Continued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</a:t>
            </a:r>
            <a:r>
              <a:rPr lang="en-US" sz="2800" dirty="0" smtClean="0"/>
              <a:t>e third types of Tractors are listed below:</a:t>
            </a:r>
          </a:p>
          <a:p>
            <a:pPr>
              <a:buNone/>
            </a:pPr>
            <a:r>
              <a:rPr lang="en-US" sz="2800" dirty="0" smtClean="0"/>
              <a:t>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Utility Tractors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Row Crop Tractors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Orchard Type Tractor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Industrial Tractor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Garden Tractor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Rotary Tillers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Implement Carrier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Earth Moving Tractors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E-Mail : info@tractoragriculture.com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172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Types of Tractors</vt:lpstr>
      <vt:lpstr>WHAT IS A TRACTOR?</vt:lpstr>
      <vt:lpstr>Tractor Types</vt:lpstr>
      <vt:lpstr>Tractor Types Continued</vt:lpstr>
      <vt:lpstr>Tractor Types Continued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Farm Tractors in the World</dc:title>
  <dc:creator>Progress</dc:creator>
  <cp:lastModifiedBy>Progress</cp:lastModifiedBy>
  <cp:revision>229</cp:revision>
  <dcterms:created xsi:type="dcterms:W3CDTF">2014-05-12T09:59:07Z</dcterms:created>
  <dcterms:modified xsi:type="dcterms:W3CDTF">2014-06-30T10:03:35Z</dcterms:modified>
</cp:coreProperties>
</file>