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5" r:id="rId2"/>
    <p:sldId id="296" r:id="rId3"/>
    <p:sldId id="256" r:id="rId4"/>
    <p:sldId id="309" r:id="rId5"/>
    <p:sldId id="311" r:id="rId6"/>
    <p:sldId id="29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2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30-06-2014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30-06-2014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30-06-2014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30-06-2014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30-06-2014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30-06-2014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30-06-2014</a:t>
            </a:fld>
            <a:endParaRPr lang="en-IN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30-06-2014</a:t>
            </a:fld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30-06-2014</a:t>
            </a:fld>
            <a:endParaRPr lang="en-IN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30-06-2014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D9894-E7BD-4E3C-8AEF-E9DACD614C18}" type="datetimeFigureOut">
              <a:rPr lang="en-IN" smtClean="0"/>
              <a:pPr/>
              <a:t>30-06-2014</a:t>
            </a:fld>
            <a:endParaRPr lang="en-IN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7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CD9894-E7BD-4E3C-8AEF-E9DACD614C18}" type="datetimeFigureOut">
              <a:rPr lang="en-IN" smtClean="0"/>
              <a:pPr/>
              <a:t>30-06-2014</a:t>
            </a:fld>
            <a:endParaRPr lang="en-I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09330-7540-4A9D-9D49-4D3A509CC40D}" type="slidenum">
              <a:rPr lang="en-IN" smtClean="0"/>
              <a:pPr/>
              <a:t>‹#›</a:t>
            </a:fld>
            <a:endParaRPr lang="en-IN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actoragriculture.com/types-of-tractors/" TargetMode="External"/><Relationship Id="rId2" Type="http://schemas.openxmlformats.org/officeDocument/2006/relationships/hyperlink" Target="http://www.tractoragricultur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jpeg"/><Relationship Id="rId4" Type="http://schemas.openxmlformats.org/officeDocument/2006/relationships/hyperlink" Target="http://www.tractoragriculture.com/claas-tractor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ractoragriculture.com/types-of-tractor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052736"/>
          </a:xfrm>
        </p:spPr>
        <p:txBody>
          <a:bodyPr/>
          <a:lstStyle/>
          <a:p>
            <a:r>
              <a:rPr lang="en-US" dirty="0" smtClean="0"/>
              <a:t>Types of Tractors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>
              <a:buNone/>
            </a:pPr>
            <a:r>
              <a:rPr lang="en-IN" dirty="0" smtClean="0"/>
              <a:t>             </a:t>
            </a:r>
            <a:r>
              <a:rPr lang="en-IN" dirty="0" smtClean="0">
                <a:hlinkClick r:id="rId2"/>
              </a:rPr>
              <a:t>http://www.tractoragriculture.com/</a:t>
            </a:r>
            <a:endParaRPr lang="en-IN" dirty="0"/>
          </a:p>
        </p:txBody>
      </p:sp>
      <p:sp>
        <p:nvSpPr>
          <p:cNvPr id="5" name="TextBox 4"/>
          <p:cNvSpPr txBox="1"/>
          <p:nvPr/>
        </p:nvSpPr>
        <p:spPr>
          <a:xfrm>
            <a:off x="3923928" y="6381328"/>
            <a:ext cx="55446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hlinkClick r:id="rId3"/>
              </a:rPr>
              <a:t>TYPES OF TRACTORS</a:t>
            </a:r>
            <a:r>
              <a:rPr lang="en-US" b="1" dirty="0" smtClean="0">
                <a:hlinkClick r:id="rId4"/>
              </a:rPr>
              <a:t> </a:t>
            </a:r>
            <a:endParaRPr lang="en-IN" b="1" dirty="0"/>
          </a:p>
        </p:txBody>
      </p:sp>
      <p:pic>
        <p:nvPicPr>
          <p:cNvPr id="1026" name="Picture 2" descr="D:\CL\Adsense\Tractor\Images\kioti-tractors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856509" y="1700808"/>
            <a:ext cx="5430982" cy="45746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TRACTOR?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349080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The word TRACTOR was derived from 2 words: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</a:t>
            </a:r>
            <a:r>
              <a:rPr lang="en-US" dirty="0" err="1" smtClean="0"/>
              <a:t>i</a:t>
            </a:r>
            <a:r>
              <a:rPr lang="en-US" dirty="0" smtClean="0"/>
              <a:t>) </a:t>
            </a:r>
            <a:r>
              <a:rPr lang="en-US" dirty="0" err="1" smtClean="0"/>
              <a:t>Trac</a:t>
            </a:r>
            <a:endParaRPr lang="en-US" dirty="0" smtClean="0"/>
          </a:p>
          <a:p>
            <a:pPr marL="514350" indent="-514350">
              <a:buNone/>
            </a:pPr>
            <a:r>
              <a:rPr lang="en-US" dirty="0" smtClean="0"/>
              <a:t>      ii) Tor</a:t>
            </a:r>
          </a:p>
          <a:p>
            <a:pPr marL="514350" indent="-514350">
              <a:buAutoNum type="arabicPeriod" startAt="2"/>
            </a:pPr>
            <a:r>
              <a:rPr lang="en-US" dirty="0" err="1" smtClean="0"/>
              <a:t>Trac</a:t>
            </a:r>
            <a:r>
              <a:rPr lang="en-US" dirty="0" smtClean="0"/>
              <a:t> was derived from word TRACTION</a:t>
            </a:r>
          </a:p>
          <a:p>
            <a:pPr marL="514350" indent="-514350">
              <a:buAutoNum type="arabicPeriod" startAt="2"/>
            </a:pPr>
            <a:r>
              <a:rPr lang="en-US" dirty="0" smtClean="0"/>
              <a:t>Tor was derived from the word MOTOR.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2195736" y="6093296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1" dirty="0" smtClean="0">
                <a:hlinkClick r:id="rId2"/>
              </a:rPr>
              <a:t>http://www.tractoragriculture.com/types-of-tractors/</a:t>
            </a:r>
            <a:endParaRPr lang="en-IN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Tractor Types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883965"/>
            <a:ext cx="8229600" cy="4713387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The Tractor Types can be classified into 3 parts like: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Types of Construction</a:t>
            </a:r>
            <a:endParaRPr lang="en-US" sz="2800" dirty="0" smtClean="0"/>
          </a:p>
          <a:p>
            <a:r>
              <a:rPr lang="en-US" dirty="0" smtClean="0"/>
              <a:t>Types of Drive</a:t>
            </a:r>
          </a:p>
          <a:p>
            <a:r>
              <a:rPr lang="en-US" dirty="0" smtClean="0"/>
              <a:t>The purpose for which they are used</a:t>
            </a: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Tractor Types Continued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1338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Construction Type Tractors are further sub divided into 2 parts:</a:t>
            </a:r>
          </a:p>
          <a:p>
            <a:pPr>
              <a:buNone/>
            </a:pPr>
            <a:r>
              <a:rPr lang="en-US" sz="2800" dirty="0" smtClean="0"/>
              <a:t>    </a:t>
            </a:r>
            <a:r>
              <a:rPr lang="en-US" sz="2800" dirty="0" err="1" smtClean="0"/>
              <a:t>i</a:t>
            </a:r>
            <a:r>
              <a:rPr lang="en-US" sz="2800" dirty="0" smtClean="0"/>
              <a:t>) Drive can easily sir and drive the tractor.</a:t>
            </a:r>
          </a:p>
          <a:p>
            <a:pPr>
              <a:buNone/>
            </a:pPr>
            <a:r>
              <a:rPr lang="en-US" sz="2800" dirty="0" smtClean="0"/>
              <a:t>    i</a:t>
            </a:r>
            <a:r>
              <a:rPr lang="en-US" sz="2800" dirty="0" smtClean="0"/>
              <a:t>i) This is called Walking Type of Tractor.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smtClean="0"/>
              <a:t>Type of Drive Tractors are divided into 2 parts: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</a:t>
            </a:r>
            <a:r>
              <a:rPr lang="en-US" sz="2800" dirty="0" err="1" smtClean="0"/>
              <a:t>i</a:t>
            </a:r>
            <a:r>
              <a:rPr lang="en-US" sz="2800" dirty="0" smtClean="0"/>
              <a:t>) Track Type</a:t>
            </a:r>
          </a:p>
          <a:p>
            <a:pPr>
              <a:buNone/>
            </a:pPr>
            <a:r>
              <a:rPr lang="en-US" sz="2800" dirty="0" smtClean="0"/>
              <a:t> </a:t>
            </a:r>
            <a:r>
              <a:rPr lang="en-US" sz="2800" dirty="0" smtClean="0"/>
              <a:t>   ii) Wheel Type</a:t>
            </a:r>
            <a:endParaRPr lang="en-US" sz="2800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Tractor Types Continued</a:t>
            </a:r>
            <a:endParaRPr lang="en-IN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Th</a:t>
            </a:r>
            <a:r>
              <a:rPr lang="en-US" sz="2800" dirty="0" smtClean="0"/>
              <a:t>e third types of Tractors are listed below:</a:t>
            </a:r>
          </a:p>
          <a:p>
            <a:pPr>
              <a:buNone/>
            </a:pPr>
            <a:r>
              <a:rPr lang="en-US" sz="2800" dirty="0" smtClean="0"/>
              <a:t>   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Utility Tractors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Row Crop Tractors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Orchard Type Tractor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Industrial Tractor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Garden Tractor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Rotary Tillers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Implement Carrier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 smtClean="0"/>
              <a:t>Earth Moving Tractors</a:t>
            </a:r>
            <a:endParaRPr lang="en-US" sz="2800" dirty="0" smtClean="0"/>
          </a:p>
          <a:p>
            <a:pPr>
              <a:buNone/>
            </a:pPr>
            <a:endParaRPr lang="en-US" sz="2800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INFORMATION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E-Mail : info@tractoragriculture.com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936</TotalTime>
  <Words>172</Words>
  <Application>Microsoft Office PowerPoint</Application>
  <PresentationFormat>On-screen Show (4:3)</PresentationFormat>
  <Paragraphs>39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Types of Tractors</vt:lpstr>
      <vt:lpstr>WHAT IS A TRACTOR?</vt:lpstr>
      <vt:lpstr>Tractor Types</vt:lpstr>
      <vt:lpstr>Tractor Types Continued</vt:lpstr>
      <vt:lpstr>Tractor Types Continued</vt:lpstr>
      <vt:lpstr>CONTACT INFORMATION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Best Farm Tractors in the World</dc:title>
  <dc:creator>Progress</dc:creator>
  <cp:lastModifiedBy>Progress</cp:lastModifiedBy>
  <cp:revision>229</cp:revision>
  <dcterms:created xsi:type="dcterms:W3CDTF">2014-05-12T09:59:07Z</dcterms:created>
  <dcterms:modified xsi:type="dcterms:W3CDTF">2014-06-30T10:03:35Z</dcterms:modified>
</cp:coreProperties>
</file>