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6" r:id="rId3"/>
    <p:sldId id="256" r:id="rId4"/>
    <p:sldId id="309" r:id="rId5"/>
    <p:sldId id="311" r:id="rId6"/>
    <p:sldId id="314" r:id="rId7"/>
    <p:sldId id="312" r:id="rId8"/>
    <p:sldId id="313" r:id="rId9"/>
    <p:sldId id="29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9894-E7BD-4E3C-8AEF-E9DACD614C18}" type="datetimeFigureOut">
              <a:rPr lang="en-IN" smtClean="0"/>
              <a:pPr/>
              <a:t>23-07-2014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9330-7540-4A9D-9D49-4D3A509CC4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9894-E7BD-4E3C-8AEF-E9DACD614C18}" type="datetimeFigureOut">
              <a:rPr lang="en-IN" smtClean="0"/>
              <a:pPr/>
              <a:t>23-07-2014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9330-7540-4A9D-9D49-4D3A509CC4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9894-E7BD-4E3C-8AEF-E9DACD614C18}" type="datetimeFigureOut">
              <a:rPr lang="en-IN" smtClean="0"/>
              <a:pPr/>
              <a:t>23-07-2014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9330-7540-4A9D-9D49-4D3A509CC4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9894-E7BD-4E3C-8AEF-E9DACD614C18}" type="datetimeFigureOut">
              <a:rPr lang="en-IN" smtClean="0"/>
              <a:pPr/>
              <a:t>23-07-2014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9330-7540-4A9D-9D49-4D3A509CC4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9894-E7BD-4E3C-8AEF-E9DACD614C18}" type="datetimeFigureOut">
              <a:rPr lang="en-IN" smtClean="0"/>
              <a:pPr/>
              <a:t>23-07-2014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9330-7540-4A9D-9D49-4D3A509CC4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9894-E7BD-4E3C-8AEF-E9DACD614C18}" type="datetimeFigureOut">
              <a:rPr lang="en-IN" smtClean="0"/>
              <a:pPr/>
              <a:t>23-07-2014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9330-7540-4A9D-9D49-4D3A509CC4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9894-E7BD-4E3C-8AEF-E9DACD614C18}" type="datetimeFigureOut">
              <a:rPr lang="en-IN" smtClean="0"/>
              <a:pPr/>
              <a:t>23-07-2014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9330-7540-4A9D-9D49-4D3A509CC4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9894-E7BD-4E3C-8AEF-E9DACD614C18}" type="datetimeFigureOut">
              <a:rPr lang="en-IN" smtClean="0"/>
              <a:pPr/>
              <a:t>23-07-2014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9330-7540-4A9D-9D49-4D3A509CC4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9894-E7BD-4E3C-8AEF-E9DACD614C18}" type="datetimeFigureOut">
              <a:rPr lang="en-IN" smtClean="0"/>
              <a:pPr/>
              <a:t>23-07-2014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9330-7540-4A9D-9D49-4D3A509CC4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9894-E7BD-4E3C-8AEF-E9DACD614C18}" type="datetimeFigureOut">
              <a:rPr lang="en-IN" smtClean="0"/>
              <a:pPr/>
              <a:t>23-07-2014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9330-7540-4A9D-9D49-4D3A509CC4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9894-E7BD-4E3C-8AEF-E9DACD614C18}" type="datetimeFigureOut">
              <a:rPr lang="en-IN" smtClean="0"/>
              <a:pPr/>
              <a:t>23-07-2014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9330-7540-4A9D-9D49-4D3A509CC4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D9894-E7BD-4E3C-8AEF-E9DACD614C18}" type="datetimeFigureOut">
              <a:rPr lang="en-IN" smtClean="0"/>
              <a:pPr/>
              <a:t>23-07-2014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09330-7540-4A9D-9D49-4D3A509CC4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tractoragricultur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actoragricultur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04056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</a:t>
            </a:r>
            <a:r>
              <a:rPr lang="en-US" dirty="0" smtClean="0"/>
              <a:t>to </a:t>
            </a:r>
            <a:r>
              <a:rPr lang="en-US" dirty="0" smtClean="0"/>
              <a:t>Change Tires on a Rim?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5893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          </a:t>
            </a:r>
          </a:p>
          <a:p>
            <a:pPr>
              <a:buNone/>
            </a:pPr>
            <a:r>
              <a:rPr lang="en-IN" dirty="0" smtClean="0"/>
              <a:t>           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smtClean="0"/>
              <a:t>         </a:t>
            </a:r>
            <a:r>
              <a:rPr lang="en-IN" dirty="0" smtClean="0"/>
              <a:t> </a:t>
            </a:r>
            <a:r>
              <a:rPr lang="en-IN" dirty="0" smtClean="0">
                <a:hlinkClick r:id="rId2"/>
              </a:rPr>
              <a:t>http://www.tractoragriculture.com</a:t>
            </a:r>
            <a:r>
              <a:rPr lang="en-IN" dirty="0" smtClean="0">
                <a:hlinkClick r:id="rId2"/>
              </a:rPr>
              <a:t>/</a:t>
            </a:r>
            <a:endParaRPr lang="en-IN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  <p:pic>
        <p:nvPicPr>
          <p:cNvPr id="1028" name="Picture 4" descr="D:\CL\Adsense\Tractor\how-to-change-tire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664482"/>
            <a:ext cx="6355984" cy="17807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These Tips can help you change tires in different forms like: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8312"/>
            <a:ext cx="8229600" cy="43490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to change a flat tire.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dirty="0" smtClean="0"/>
              <a:t>How often to change the tires</a:t>
            </a:r>
            <a:endParaRPr lang="en-US" dirty="0" smtClean="0"/>
          </a:p>
          <a:p>
            <a:pPr marL="514350" indent="-514350">
              <a:buAutoNum type="arabicPeriod" startAt="2"/>
            </a:pP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dirty="0" smtClean="0"/>
              <a:t>When to change the tires.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How and when to change the tires</a:t>
            </a:r>
            <a:endParaRPr lang="en-I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713387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Loosen the nuts of the tire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Place the wedge before and after the rest of 3 wheels.</a:t>
            </a:r>
          </a:p>
          <a:p>
            <a:r>
              <a:rPr lang="en-US" dirty="0" smtClean="0"/>
              <a:t>The Jack needs to be fixed up so that the wheels of the vehicle are free from ground</a:t>
            </a:r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How and when to change the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tires -- Continued</a:t>
            </a:r>
            <a:endParaRPr lang="en-I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523925"/>
            <a:ext cx="8229600" cy="4713387"/>
          </a:xfrm>
        </p:spPr>
        <p:txBody>
          <a:bodyPr>
            <a:normAutofit/>
          </a:bodyPr>
          <a:lstStyle/>
          <a:p>
            <a:r>
              <a:rPr lang="en-US" dirty="0" smtClean="0"/>
              <a:t>Remove the loosened nuts and remove the wheels.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Hammer the tires so that it gets deflated.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tire should be pressed between bead and rim.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Over Inflating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Tyres</a:t>
            </a:r>
            <a:endParaRPr lang="en-I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1338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Do not follow the misconception that extra pressure allows extra load to be added on the vehicle.</a:t>
            </a:r>
          </a:p>
          <a:p>
            <a:endParaRPr lang="en-US" sz="2800" dirty="0" smtClean="0"/>
          </a:p>
          <a:p>
            <a:r>
              <a:rPr lang="en-US" sz="2800" dirty="0" smtClean="0"/>
              <a:t>Reality is that extra pressure does not allows extra load facility and also does not makes the tire stronger.</a:t>
            </a:r>
          </a:p>
          <a:p>
            <a:r>
              <a:rPr lang="en-US" dirty="0" smtClean="0"/>
              <a:t>Extra Pressures also negates tires ability to absorb road shocks.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How and when to change the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tires -- Continued</a:t>
            </a:r>
            <a:endParaRPr lang="en-I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523925"/>
            <a:ext cx="8229600" cy="4713387"/>
          </a:xfrm>
        </p:spPr>
        <p:txBody>
          <a:bodyPr>
            <a:normAutofit/>
          </a:bodyPr>
          <a:lstStyle/>
          <a:p>
            <a:r>
              <a:rPr lang="en-US" dirty="0" smtClean="0"/>
              <a:t>Remove the loosened nuts and remove the wheels.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Hammer the tires so that it gets deflated.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tire should be pressed between bead and rim.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How and when to change the tires -- Continued</a:t>
            </a:r>
            <a:endParaRPr lang="en-I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1338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Now press another </a:t>
            </a:r>
            <a:r>
              <a:rPr lang="en-US" sz="2800" dirty="0" err="1" smtClean="0"/>
              <a:t>tyre</a:t>
            </a:r>
            <a:r>
              <a:rPr lang="en-US" sz="2800" dirty="0" smtClean="0"/>
              <a:t> in same manner but little away from the first lever.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Press Both Levers downwards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Repeat the steps of changing positions until the tire comes out</a:t>
            </a:r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Preventions</a:t>
            </a:r>
            <a:endParaRPr lang="en-I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13387"/>
          </a:xfrm>
        </p:spPr>
        <p:txBody>
          <a:bodyPr>
            <a:normAutofit/>
          </a:bodyPr>
          <a:lstStyle/>
          <a:p>
            <a:r>
              <a:rPr lang="en-US" dirty="0" smtClean="0"/>
              <a:t>Do not use sharp levers as tube might get cut during the process.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While changing the tires, put little </a:t>
            </a:r>
            <a:r>
              <a:rPr lang="en-US" dirty="0" err="1" smtClean="0"/>
              <a:t>french</a:t>
            </a:r>
            <a:r>
              <a:rPr lang="en-US" dirty="0" smtClean="0"/>
              <a:t> chalk inside as it acts as a lubricant.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After removing the jack, tighten the nuts again.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http://www.tractoragriculture.com/</a:t>
            </a:r>
            <a:endParaRPr lang="en-US" dirty="0" smtClean="0"/>
          </a:p>
          <a:p>
            <a:r>
              <a:rPr lang="en-US" dirty="0" smtClean="0"/>
              <a:t>E-Mail : info@tractoragriculture.com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298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How to Change Tires on a Rim?</vt:lpstr>
      <vt:lpstr>These Tips can help you change tires in different forms like:</vt:lpstr>
      <vt:lpstr>How and when to change the tires</vt:lpstr>
      <vt:lpstr>How and when to change the tires -- Continued</vt:lpstr>
      <vt:lpstr>Over Inflating Tyres</vt:lpstr>
      <vt:lpstr>How and when to change the tires -- Continued</vt:lpstr>
      <vt:lpstr>How and when to change the tires -- Continued</vt:lpstr>
      <vt:lpstr>Preventions</vt:lpstr>
      <vt:lpstr>CONTACT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Farm Tractors in the World</dc:title>
  <dc:creator>Progress</dc:creator>
  <cp:lastModifiedBy>Progress</cp:lastModifiedBy>
  <cp:revision>290</cp:revision>
  <dcterms:created xsi:type="dcterms:W3CDTF">2014-05-12T09:59:07Z</dcterms:created>
  <dcterms:modified xsi:type="dcterms:W3CDTF">2014-07-23T05:45:55Z</dcterms:modified>
</cp:coreProperties>
</file>